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TT Backwards Script" charset="1" panose="02000503030000020003"/>
      <p:regular r:id="rId16"/>
    </p:embeddedFont>
    <p:embeddedFont>
      <p:font typeface="Alice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aAGOkwifv4o.m4a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sv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3.svg" Type="http://schemas.openxmlformats.org/officeDocument/2006/relationships/image"/><Relationship Id="rId6" Target="../media/aAGOkwifv4o.m4a" Type="http://schemas.microsoft.com/office/2007/relationships/media"/><Relationship Id="rId7" Target="../media/aAGOkwifv4o.m4a" Type="http://schemas.openxmlformats.org/officeDocument/2006/relationships/audio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1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68968" y="5604637"/>
            <a:ext cx="9629123" cy="5251224"/>
          </a:xfrm>
          <a:custGeom>
            <a:avLst/>
            <a:gdLst/>
            <a:ahLst/>
            <a:cxnLst/>
            <a:rect r="r" b="b" t="t" l="l"/>
            <a:pathLst>
              <a:path h="5251224" w="9629123">
                <a:moveTo>
                  <a:pt x="0" y="0"/>
                </a:moveTo>
                <a:lnTo>
                  <a:pt x="9629123" y="0"/>
                </a:lnTo>
                <a:lnTo>
                  <a:pt x="9629123" y="5251223"/>
                </a:lnTo>
                <a:lnTo>
                  <a:pt x="0" y="5251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58" t="-4004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67589" y="572496"/>
            <a:ext cx="693375" cy="704829"/>
          </a:xfrm>
          <a:custGeom>
            <a:avLst/>
            <a:gdLst/>
            <a:ahLst/>
            <a:cxnLst/>
            <a:rect r="r" b="b" t="t" l="l"/>
            <a:pathLst>
              <a:path h="704829" w="693375">
                <a:moveTo>
                  <a:pt x="0" y="0"/>
                </a:moveTo>
                <a:lnTo>
                  <a:pt x="693375" y="0"/>
                </a:lnTo>
                <a:lnTo>
                  <a:pt x="693375" y="704829"/>
                </a:lnTo>
                <a:lnTo>
                  <a:pt x="0" y="704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14349" y="3886533"/>
            <a:ext cx="7859302" cy="1754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4"/>
              </a:lnSpc>
            </a:pPr>
            <a:r>
              <a:rPr lang="en-US" sz="8117">
                <a:solidFill>
                  <a:srgbClr val="DDCCCA"/>
                </a:solidFill>
                <a:latin typeface="TT Backwards Script"/>
                <a:ea typeface="TT Backwards Script"/>
                <a:cs typeface="TT Backwards Script"/>
                <a:sym typeface="TT Backwards Script"/>
              </a:rPr>
              <a:t>Tu mascota es bienvenida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78834" y="1696425"/>
            <a:ext cx="6130333" cy="180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98"/>
              </a:lnSpc>
            </a:pPr>
            <a:r>
              <a:rPr lang="en-US" sz="8459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Somos Pet Friendly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0878" y="9353549"/>
            <a:ext cx="3251316" cy="142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Autor: Vladyslav Golovatyi Tsymbal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17525" y="880226"/>
            <a:ext cx="2102886" cy="397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37"/>
              </a:lnSpc>
            </a:pPr>
            <a:r>
              <a:rPr lang="en-US" sz="33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LuckyPets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0878" y="8877514"/>
            <a:ext cx="3929651" cy="142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Desarrollo de Aplicaciones Multiplataforma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0878" y="9591567"/>
            <a:ext cx="2385546" cy="142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Año académico: 2023-2024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0878" y="9115530"/>
            <a:ext cx="1601698" cy="142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Título: LuckyPets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0878" y="9829586"/>
            <a:ext cx="2882456" cy="142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Fecha presentación: 03-09-2024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0878" y="8639496"/>
            <a:ext cx="913852" cy="142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"/>
              </a:lnSpc>
            </a:pPr>
            <a:r>
              <a:rPr lang="en-US" sz="158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Proyecto: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2203511">
            <a:off x="350687" y="3125239"/>
            <a:ext cx="733839" cy="745960"/>
          </a:xfrm>
          <a:custGeom>
            <a:avLst/>
            <a:gdLst/>
            <a:ahLst/>
            <a:cxnLst/>
            <a:rect r="r" b="b" t="t" l="l"/>
            <a:pathLst>
              <a:path h="745960" w="733839">
                <a:moveTo>
                  <a:pt x="0" y="0"/>
                </a:moveTo>
                <a:lnTo>
                  <a:pt x="733839" y="0"/>
                </a:lnTo>
                <a:lnTo>
                  <a:pt x="733839" y="745960"/>
                </a:lnTo>
                <a:lnTo>
                  <a:pt x="0" y="745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2203511">
            <a:off x="629607" y="1850398"/>
            <a:ext cx="733839" cy="745960"/>
          </a:xfrm>
          <a:custGeom>
            <a:avLst/>
            <a:gdLst/>
            <a:ahLst/>
            <a:cxnLst/>
            <a:rect r="r" b="b" t="t" l="l"/>
            <a:pathLst>
              <a:path h="745960" w="733839">
                <a:moveTo>
                  <a:pt x="0" y="0"/>
                </a:moveTo>
                <a:lnTo>
                  <a:pt x="733839" y="0"/>
                </a:lnTo>
                <a:lnTo>
                  <a:pt x="733839" y="745960"/>
                </a:lnTo>
                <a:lnTo>
                  <a:pt x="0" y="745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2203511">
            <a:off x="1918784" y="1850398"/>
            <a:ext cx="733839" cy="745960"/>
          </a:xfrm>
          <a:custGeom>
            <a:avLst/>
            <a:gdLst/>
            <a:ahLst/>
            <a:cxnLst/>
            <a:rect r="r" b="b" t="t" l="l"/>
            <a:pathLst>
              <a:path h="745960" w="733839">
                <a:moveTo>
                  <a:pt x="0" y="0"/>
                </a:moveTo>
                <a:lnTo>
                  <a:pt x="733839" y="0"/>
                </a:lnTo>
                <a:lnTo>
                  <a:pt x="733839" y="745960"/>
                </a:lnTo>
                <a:lnTo>
                  <a:pt x="0" y="745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203511">
            <a:off x="1822380" y="655720"/>
            <a:ext cx="733839" cy="745960"/>
          </a:xfrm>
          <a:custGeom>
            <a:avLst/>
            <a:gdLst/>
            <a:ahLst/>
            <a:cxnLst/>
            <a:rect r="r" b="b" t="t" l="l"/>
            <a:pathLst>
              <a:path h="745960" w="733839">
                <a:moveTo>
                  <a:pt x="0" y="0"/>
                </a:moveTo>
                <a:lnTo>
                  <a:pt x="733839" y="0"/>
                </a:lnTo>
                <a:lnTo>
                  <a:pt x="733839" y="745960"/>
                </a:lnTo>
                <a:lnTo>
                  <a:pt x="0" y="745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203511">
            <a:off x="3205275" y="385986"/>
            <a:ext cx="733839" cy="745960"/>
          </a:xfrm>
          <a:custGeom>
            <a:avLst/>
            <a:gdLst/>
            <a:ahLst/>
            <a:cxnLst/>
            <a:rect r="r" b="b" t="t" l="l"/>
            <a:pathLst>
              <a:path h="745960" w="733839">
                <a:moveTo>
                  <a:pt x="0" y="0"/>
                </a:moveTo>
                <a:lnTo>
                  <a:pt x="733838" y="0"/>
                </a:lnTo>
                <a:lnTo>
                  <a:pt x="733838" y="745961"/>
                </a:lnTo>
                <a:lnTo>
                  <a:pt x="0" y="745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8" id="18">
            <a:hlinkClick action="ppaction://media"/>
          </p:cNvPr>
          <p:cNvPicPr>
            <a:picLocks noChangeAspect="true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>
                  <p14:trim st="0.0000" end="180383.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8"/>
                </p:tgtEl>
              </p:cBhvr>
            </p:cmd>
            <p:audio>
              <p:cMediaNode vol="100000" showWhenStopped="false">
                <p:cTn/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13361">
            <a:off x="707895" y="3878280"/>
            <a:ext cx="4636914" cy="6152828"/>
          </a:xfrm>
          <a:custGeom>
            <a:avLst/>
            <a:gdLst/>
            <a:ahLst/>
            <a:cxnLst/>
            <a:rect r="r" b="b" t="t" l="l"/>
            <a:pathLst>
              <a:path h="6152828" w="4636914">
                <a:moveTo>
                  <a:pt x="0" y="0"/>
                </a:moveTo>
                <a:lnTo>
                  <a:pt x="4636914" y="0"/>
                </a:lnTo>
                <a:lnTo>
                  <a:pt x="4636914" y="6152828"/>
                </a:lnTo>
                <a:lnTo>
                  <a:pt x="0" y="6152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82879">
            <a:off x="5257232" y="4666536"/>
            <a:ext cx="9590366" cy="5396328"/>
          </a:xfrm>
          <a:custGeom>
            <a:avLst/>
            <a:gdLst/>
            <a:ahLst/>
            <a:cxnLst/>
            <a:rect r="r" b="b" t="t" l="l"/>
            <a:pathLst>
              <a:path h="5396328" w="9590366">
                <a:moveTo>
                  <a:pt x="0" y="0"/>
                </a:moveTo>
                <a:lnTo>
                  <a:pt x="9590365" y="0"/>
                </a:lnTo>
                <a:lnTo>
                  <a:pt x="9590365" y="5396328"/>
                </a:lnTo>
                <a:lnTo>
                  <a:pt x="0" y="5396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35763">
            <a:off x="14378025" y="4523295"/>
            <a:ext cx="4510855" cy="4510855"/>
          </a:xfrm>
          <a:custGeom>
            <a:avLst/>
            <a:gdLst/>
            <a:ahLst/>
            <a:cxnLst/>
            <a:rect r="r" b="b" t="t" l="l"/>
            <a:pathLst>
              <a:path h="4510855" w="4510855">
                <a:moveTo>
                  <a:pt x="0" y="0"/>
                </a:moveTo>
                <a:lnTo>
                  <a:pt x="4510855" y="0"/>
                </a:lnTo>
                <a:lnTo>
                  <a:pt x="4510855" y="4510854"/>
                </a:lnTo>
                <a:lnTo>
                  <a:pt x="0" y="45108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69459">
            <a:off x="11776069" y="1037296"/>
            <a:ext cx="6147894" cy="4096034"/>
          </a:xfrm>
          <a:custGeom>
            <a:avLst/>
            <a:gdLst/>
            <a:ahLst/>
            <a:cxnLst/>
            <a:rect r="r" b="b" t="t" l="l"/>
            <a:pathLst>
              <a:path h="4096034" w="6147894">
                <a:moveTo>
                  <a:pt x="0" y="0"/>
                </a:moveTo>
                <a:lnTo>
                  <a:pt x="6147894" y="0"/>
                </a:lnTo>
                <a:lnTo>
                  <a:pt x="6147894" y="4096034"/>
                </a:lnTo>
                <a:lnTo>
                  <a:pt x="0" y="4096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1491" y="1114425"/>
            <a:ext cx="8022963" cy="74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¡ Gracias por su atención 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1491" y="2546716"/>
            <a:ext cx="11349372" cy="74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Y recuerda, ellos nunca lo harian...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2094" y="2687577"/>
            <a:ext cx="9856084" cy="6570723"/>
          </a:xfrm>
          <a:custGeom>
            <a:avLst/>
            <a:gdLst/>
            <a:ahLst/>
            <a:cxnLst/>
            <a:rect r="r" b="b" t="t" l="l"/>
            <a:pathLst>
              <a:path h="6570723" w="9856084">
                <a:moveTo>
                  <a:pt x="0" y="0"/>
                </a:moveTo>
                <a:lnTo>
                  <a:pt x="9856084" y="0"/>
                </a:lnTo>
                <a:lnTo>
                  <a:pt x="9856084" y="6570723"/>
                </a:lnTo>
                <a:lnTo>
                  <a:pt x="0" y="6570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89741" y="4601343"/>
            <a:ext cx="9199338" cy="5174628"/>
          </a:xfrm>
          <a:custGeom>
            <a:avLst/>
            <a:gdLst/>
            <a:ahLst/>
            <a:cxnLst/>
            <a:rect r="r" b="b" t="t" l="l"/>
            <a:pathLst>
              <a:path h="5174628" w="9199338">
                <a:moveTo>
                  <a:pt x="0" y="0"/>
                </a:moveTo>
                <a:lnTo>
                  <a:pt x="9199339" y="0"/>
                </a:lnTo>
                <a:lnTo>
                  <a:pt x="9199339" y="5174628"/>
                </a:lnTo>
                <a:lnTo>
                  <a:pt x="0" y="5174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2694" y="614201"/>
            <a:ext cx="13822612" cy="144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En </a:t>
            </a:r>
            <a:r>
              <a:rPr lang="en-US" sz="5501" u="sng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Cantabria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, se estima que cada año se abandonan entre </a:t>
            </a:r>
            <a:r>
              <a:rPr lang="en-US" sz="5501" u="sng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300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 y </a:t>
            </a:r>
            <a:r>
              <a:rPr lang="en-US" sz="5501" u="sng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500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 mascotas al año.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7821" y="4611933"/>
            <a:ext cx="9603263" cy="5373638"/>
          </a:xfrm>
          <a:custGeom>
            <a:avLst/>
            <a:gdLst/>
            <a:ahLst/>
            <a:cxnLst/>
            <a:rect r="r" b="b" t="t" l="l"/>
            <a:pathLst>
              <a:path h="5373638" w="9603263">
                <a:moveTo>
                  <a:pt x="0" y="0"/>
                </a:moveTo>
                <a:lnTo>
                  <a:pt x="9603263" y="0"/>
                </a:lnTo>
                <a:lnTo>
                  <a:pt x="9603263" y="5373637"/>
                </a:lnTo>
                <a:lnTo>
                  <a:pt x="0" y="53736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58362" y="3726720"/>
            <a:ext cx="8544529" cy="5785866"/>
          </a:xfrm>
          <a:custGeom>
            <a:avLst/>
            <a:gdLst/>
            <a:ahLst/>
            <a:cxnLst/>
            <a:rect r="r" b="b" t="t" l="l"/>
            <a:pathLst>
              <a:path h="5785866" w="8544529">
                <a:moveTo>
                  <a:pt x="0" y="0"/>
                </a:moveTo>
                <a:lnTo>
                  <a:pt x="8544529" y="0"/>
                </a:lnTo>
                <a:lnTo>
                  <a:pt x="8544529" y="5785867"/>
                </a:lnTo>
                <a:lnTo>
                  <a:pt x="0" y="57858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2694" y="544851"/>
            <a:ext cx="13822612" cy="2835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A nivel nacional, la tendencia de abandono animal en </a:t>
            </a:r>
            <a:r>
              <a:rPr lang="en-US" sz="5501" u="sng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España 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se ha mantenido constante, con más de </a:t>
            </a:r>
            <a:r>
              <a:rPr lang="en-US" sz="5501" u="sng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286.000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 mascotas abandonadas en el año 2023.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42243" y="417758"/>
            <a:ext cx="8617057" cy="9451483"/>
          </a:xfrm>
          <a:custGeom>
            <a:avLst/>
            <a:gdLst/>
            <a:ahLst/>
            <a:cxnLst/>
            <a:rect r="r" b="b" t="t" l="l"/>
            <a:pathLst>
              <a:path h="9451483" w="8617057">
                <a:moveTo>
                  <a:pt x="0" y="0"/>
                </a:moveTo>
                <a:lnTo>
                  <a:pt x="8617057" y="0"/>
                </a:lnTo>
                <a:lnTo>
                  <a:pt x="8617057" y="9451484"/>
                </a:lnTo>
                <a:lnTo>
                  <a:pt x="0" y="94514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1555" y="4936739"/>
            <a:ext cx="7627261" cy="144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Que podemos hacer nosotros 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2054" y="7362378"/>
            <a:ext cx="7627261" cy="144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Cuál es tu idea o tu propuesta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27308"/>
            <a:ext cx="6513970" cy="16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30"/>
              </a:lnSpc>
            </a:pPr>
            <a:r>
              <a:rPr lang="en-US" sz="11930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¡ S T O P 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2054" y="3206375"/>
            <a:ext cx="7627261" cy="74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Qué puedo hacer yo 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00584" y="142804"/>
            <a:ext cx="5807552" cy="10144196"/>
          </a:xfrm>
          <a:custGeom>
            <a:avLst/>
            <a:gdLst/>
            <a:ahLst/>
            <a:cxnLst/>
            <a:rect r="r" b="b" t="t" l="l"/>
            <a:pathLst>
              <a:path h="10144196" w="5807552">
                <a:moveTo>
                  <a:pt x="0" y="0"/>
                </a:moveTo>
                <a:lnTo>
                  <a:pt x="5807552" y="0"/>
                </a:lnTo>
                <a:lnTo>
                  <a:pt x="5807552" y="10144196"/>
                </a:lnTo>
                <a:lnTo>
                  <a:pt x="0" y="1014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3736" y="3564444"/>
            <a:ext cx="10571452" cy="4225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Una innovadora App Móvil diseñada para abordar la creciente necesidad de cuidado de mascotas, durante períodos en los que los propietarios no pueden atenderlas.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6000">
            <a:off x="12266620" y="249408"/>
            <a:ext cx="3677451" cy="7730784"/>
          </a:xfrm>
          <a:custGeom>
            <a:avLst/>
            <a:gdLst/>
            <a:ahLst/>
            <a:cxnLst/>
            <a:rect r="r" b="b" t="t" l="l"/>
            <a:pathLst>
              <a:path h="7730784" w="3677451">
                <a:moveTo>
                  <a:pt x="0" y="6395"/>
                </a:moveTo>
                <a:lnTo>
                  <a:pt x="3663969" y="0"/>
                </a:lnTo>
                <a:lnTo>
                  <a:pt x="3677451" y="7724389"/>
                </a:lnTo>
                <a:lnTo>
                  <a:pt x="13482" y="7730784"/>
                </a:lnTo>
                <a:lnTo>
                  <a:pt x="0" y="6395"/>
                </a:lnTo>
                <a:close/>
              </a:path>
            </a:pathLst>
          </a:custGeom>
          <a:blipFill>
            <a:blip r:embed="rId3"/>
            <a:stretch>
              <a:fillRect l="-1022" t="-2677" r="-5781" b="-400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14102" y="0"/>
            <a:ext cx="6182487" cy="8229600"/>
          </a:xfrm>
          <a:custGeom>
            <a:avLst/>
            <a:gdLst/>
            <a:ahLst/>
            <a:cxnLst/>
            <a:rect r="r" b="b" t="t" l="l"/>
            <a:pathLst>
              <a:path h="8229600" w="6182487">
                <a:moveTo>
                  <a:pt x="0" y="0"/>
                </a:moveTo>
                <a:lnTo>
                  <a:pt x="6182487" y="0"/>
                </a:lnTo>
                <a:lnTo>
                  <a:pt x="61824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77532" y="654082"/>
            <a:ext cx="7166468" cy="16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30"/>
              </a:lnSpc>
            </a:pPr>
            <a:r>
              <a:rPr lang="en-US" sz="11930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LuckyPets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5179" y="3026133"/>
            <a:ext cx="7605968" cy="4225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Tan sólo tienes que publicar un anuncio indicando tú ubicación, escribir una breve descripción y la foto de tú mascota.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30000">
            <a:off x="13366323" y="2595225"/>
            <a:ext cx="4338338" cy="9313149"/>
          </a:xfrm>
          <a:custGeom>
            <a:avLst/>
            <a:gdLst/>
            <a:ahLst/>
            <a:cxnLst/>
            <a:rect r="r" b="b" t="t" l="l"/>
            <a:pathLst>
              <a:path h="9313149" w="4338338">
                <a:moveTo>
                  <a:pt x="80950" y="0"/>
                </a:moveTo>
                <a:lnTo>
                  <a:pt x="4338338" y="37153"/>
                </a:lnTo>
                <a:lnTo>
                  <a:pt x="4257388" y="9313148"/>
                </a:lnTo>
                <a:lnTo>
                  <a:pt x="0" y="9275994"/>
                </a:lnTo>
                <a:lnTo>
                  <a:pt x="80950" y="0"/>
                </a:lnTo>
                <a:close/>
              </a:path>
            </a:pathLst>
          </a:custGeom>
          <a:blipFill>
            <a:blip r:embed="rId2"/>
            <a:stretch>
              <a:fillRect l="-1945" t="-2814" r="-4213" b="-367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5179" y="1114425"/>
            <a:ext cx="5620829" cy="74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Cómo funciona?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870475" y="2373240"/>
            <a:ext cx="7330034" cy="9757117"/>
          </a:xfrm>
          <a:custGeom>
            <a:avLst/>
            <a:gdLst/>
            <a:ahLst/>
            <a:cxnLst/>
            <a:rect r="r" b="b" t="t" l="l"/>
            <a:pathLst>
              <a:path h="9757117" w="7330034">
                <a:moveTo>
                  <a:pt x="0" y="0"/>
                </a:moveTo>
                <a:lnTo>
                  <a:pt x="7330034" y="0"/>
                </a:lnTo>
                <a:lnTo>
                  <a:pt x="7330034" y="9757117"/>
                </a:lnTo>
                <a:lnTo>
                  <a:pt x="0" y="97571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00">
            <a:off x="9448771" y="501546"/>
            <a:ext cx="4355885" cy="9283908"/>
          </a:xfrm>
          <a:custGeom>
            <a:avLst/>
            <a:gdLst/>
            <a:ahLst/>
            <a:cxnLst/>
            <a:rect r="r" b="b" t="t" l="l"/>
            <a:pathLst>
              <a:path h="9283908" w="4355885">
                <a:moveTo>
                  <a:pt x="0" y="7574"/>
                </a:moveTo>
                <a:lnTo>
                  <a:pt x="4339695" y="0"/>
                </a:lnTo>
                <a:lnTo>
                  <a:pt x="4355885" y="9276334"/>
                </a:lnTo>
                <a:lnTo>
                  <a:pt x="16190" y="9283908"/>
                </a:lnTo>
                <a:lnTo>
                  <a:pt x="0" y="7574"/>
                </a:lnTo>
                <a:close/>
              </a:path>
            </a:pathLst>
          </a:custGeom>
          <a:blipFill>
            <a:blip r:embed="rId4"/>
            <a:stretch>
              <a:fillRect l="-5121" t="-2596" r="-4360" b="-615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961696" y="264941"/>
            <a:ext cx="7330034" cy="9757117"/>
          </a:xfrm>
          <a:custGeom>
            <a:avLst/>
            <a:gdLst/>
            <a:ahLst/>
            <a:cxnLst/>
            <a:rect r="r" b="b" t="t" l="l"/>
            <a:pathLst>
              <a:path h="9757117" w="7330034">
                <a:moveTo>
                  <a:pt x="0" y="0"/>
                </a:moveTo>
                <a:lnTo>
                  <a:pt x="7330035" y="0"/>
                </a:lnTo>
                <a:lnTo>
                  <a:pt x="7330035" y="9757118"/>
                </a:lnTo>
                <a:lnTo>
                  <a:pt x="0" y="97571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10790" y="6312771"/>
            <a:ext cx="5491163" cy="3974229"/>
          </a:xfrm>
          <a:custGeom>
            <a:avLst/>
            <a:gdLst/>
            <a:ahLst/>
            <a:cxnLst/>
            <a:rect r="r" b="b" t="t" l="l"/>
            <a:pathLst>
              <a:path h="3974229" w="5491163">
                <a:moveTo>
                  <a:pt x="0" y="0"/>
                </a:moveTo>
                <a:lnTo>
                  <a:pt x="5491163" y="0"/>
                </a:lnTo>
                <a:lnTo>
                  <a:pt x="5491163" y="3974229"/>
                </a:lnTo>
                <a:lnTo>
                  <a:pt x="0" y="39742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1491" y="3217125"/>
            <a:ext cx="9809760" cy="2835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Sólo tienes que esperar que un cuidador de tú zona responda a tú anuncio y se ponga en contacto contigo.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30000">
            <a:off x="14141983" y="2492892"/>
            <a:ext cx="3541995" cy="7568668"/>
          </a:xfrm>
          <a:custGeom>
            <a:avLst/>
            <a:gdLst/>
            <a:ahLst/>
            <a:cxnLst/>
            <a:rect r="r" b="b" t="t" l="l"/>
            <a:pathLst>
              <a:path h="7568668" w="3541995">
                <a:moveTo>
                  <a:pt x="65786" y="0"/>
                </a:moveTo>
                <a:lnTo>
                  <a:pt x="3541995" y="30336"/>
                </a:lnTo>
                <a:lnTo>
                  <a:pt x="3476209" y="7568668"/>
                </a:lnTo>
                <a:lnTo>
                  <a:pt x="0" y="7538331"/>
                </a:lnTo>
                <a:lnTo>
                  <a:pt x="65786" y="0"/>
                </a:lnTo>
                <a:close/>
              </a:path>
            </a:pathLst>
          </a:custGeom>
          <a:blipFill>
            <a:blip r:embed="rId3"/>
            <a:stretch>
              <a:fillRect l="-2641" t="-2171" r="-4448" b="-394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905283" y="2273636"/>
            <a:ext cx="6015394" cy="8007180"/>
          </a:xfrm>
          <a:custGeom>
            <a:avLst/>
            <a:gdLst/>
            <a:ahLst/>
            <a:cxnLst/>
            <a:rect r="r" b="b" t="t" l="l"/>
            <a:pathLst>
              <a:path h="8007180" w="6015394">
                <a:moveTo>
                  <a:pt x="0" y="0"/>
                </a:moveTo>
                <a:lnTo>
                  <a:pt x="6015394" y="0"/>
                </a:lnTo>
                <a:lnTo>
                  <a:pt x="6015394" y="8007180"/>
                </a:lnTo>
                <a:lnTo>
                  <a:pt x="0" y="8007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00">
            <a:off x="11160533" y="2270608"/>
            <a:ext cx="3489501" cy="7563265"/>
          </a:xfrm>
          <a:custGeom>
            <a:avLst/>
            <a:gdLst/>
            <a:ahLst/>
            <a:cxnLst/>
            <a:rect r="r" b="b" t="t" l="l"/>
            <a:pathLst>
              <a:path h="7563265" w="3489501">
                <a:moveTo>
                  <a:pt x="0" y="6067"/>
                </a:moveTo>
                <a:lnTo>
                  <a:pt x="3476311" y="0"/>
                </a:lnTo>
                <a:lnTo>
                  <a:pt x="3489501" y="7557197"/>
                </a:lnTo>
                <a:lnTo>
                  <a:pt x="13190" y="7563264"/>
                </a:lnTo>
                <a:lnTo>
                  <a:pt x="0" y="6067"/>
                </a:lnTo>
                <a:close/>
              </a:path>
            </a:pathLst>
          </a:custGeom>
          <a:blipFill>
            <a:blip r:embed="rId5"/>
            <a:stretch>
              <a:fillRect l="-3480" t="-2578" r="-6076" b="-394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97586" y="2048650"/>
            <a:ext cx="6015394" cy="8007180"/>
          </a:xfrm>
          <a:custGeom>
            <a:avLst/>
            <a:gdLst/>
            <a:ahLst/>
            <a:cxnLst/>
            <a:rect r="r" b="b" t="t" l="l"/>
            <a:pathLst>
              <a:path h="8007180" w="6015394">
                <a:moveTo>
                  <a:pt x="0" y="0"/>
                </a:moveTo>
                <a:lnTo>
                  <a:pt x="6015394" y="0"/>
                </a:lnTo>
                <a:lnTo>
                  <a:pt x="6015394" y="8007180"/>
                </a:lnTo>
                <a:lnTo>
                  <a:pt x="0" y="8007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1491" y="1114425"/>
            <a:ext cx="15261489" cy="749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Qué tienes que hacer tras publicar el anuncio ?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1491" y="1114425"/>
            <a:ext cx="11349372" cy="144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¿ Qué pasa si no tengo mascota, pero quiero cuidar de una?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30000">
            <a:off x="13799001" y="1864147"/>
            <a:ext cx="3965328" cy="8473263"/>
          </a:xfrm>
          <a:custGeom>
            <a:avLst/>
            <a:gdLst/>
            <a:ahLst/>
            <a:cxnLst/>
            <a:rect r="r" b="b" t="t" l="l"/>
            <a:pathLst>
              <a:path h="8473263" w="3965328">
                <a:moveTo>
                  <a:pt x="73649" y="0"/>
                </a:moveTo>
                <a:lnTo>
                  <a:pt x="3965328" y="33962"/>
                </a:lnTo>
                <a:lnTo>
                  <a:pt x="3891679" y="8473263"/>
                </a:lnTo>
                <a:lnTo>
                  <a:pt x="0" y="8439301"/>
                </a:lnTo>
                <a:lnTo>
                  <a:pt x="73649" y="0"/>
                </a:lnTo>
                <a:close/>
              </a:path>
            </a:pathLst>
          </a:custGeom>
          <a:blipFill>
            <a:blip r:embed="rId2"/>
            <a:stretch>
              <a:fillRect l="-2641" t="-2171" r="-4448" b="-394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14493" y="1618686"/>
            <a:ext cx="6734344" cy="8964186"/>
          </a:xfrm>
          <a:custGeom>
            <a:avLst/>
            <a:gdLst/>
            <a:ahLst/>
            <a:cxnLst/>
            <a:rect r="r" b="b" t="t" l="l"/>
            <a:pathLst>
              <a:path h="8964186" w="6734344">
                <a:moveTo>
                  <a:pt x="0" y="0"/>
                </a:moveTo>
                <a:lnTo>
                  <a:pt x="6734344" y="0"/>
                </a:lnTo>
                <a:lnTo>
                  <a:pt x="6734344" y="8964186"/>
                </a:lnTo>
                <a:lnTo>
                  <a:pt x="0" y="89641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00">
            <a:off x="12723887" y="952335"/>
            <a:ext cx="3887331" cy="8607947"/>
          </a:xfrm>
          <a:custGeom>
            <a:avLst/>
            <a:gdLst/>
            <a:ahLst/>
            <a:cxnLst/>
            <a:rect r="r" b="b" t="t" l="l"/>
            <a:pathLst>
              <a:path h="8607947" w="3887331">
                <a:moveTo>
                  <a:pt x="0" y="6758"/>
                </a:moveTo>
                <a:lnTo>
                  <a:pt x="3872319" y="0"/>
                </a:lnTo>
                <a:lnTo>
                  <a:pt x="3887331" y="8601188"/>
                </a:lnTo>
                <a:lnTo>
                  <a:pt x="15012" y="8607947"/>
                </a:lnTo>
                <a:lnTo>
                  <a:pt x="0" y="6758"/>
                </a:lnTo>
                <a:close/>
              </a:path>
            </a:pathLst>
          </a:custGeom>
          <a:blipFill>
            <a:blip r:embed="rId4"/>
            <a:stretch>
              <a:fillRect l="-4241" t="-2339" r="-3836" b="-139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270936" y="735022"/>
            <a:ext cx="6793233" cy="9042573"/>
          </a:xfrm>
          <a:custGeom>
            <a:avLst/>
            <a:gdLst/>
            <a:ahLst/>
            <a:cxnLst/>
            <a:rect r="r" b="b" t="t" l="l"/>
            <a:pathLst>
              <a:path h="9042573" w="6793233">
                <a:moveTo>
                  <a:pt x="0" y="0"/>
                </a:moveTo>
                <a:lnTo>
                  <a:pt x="6793233" y="0"/>
                </a:lnTo>
                <a:lnTo>
                  <a:pt x="6793233" y="9042573"/>
                </a:lnTo>
                <a:lnTo>
                  <a:pt x="0" y="90425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51491" y="3768805"/>
            <a:ext cx="11349372" cy="353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S</a:t>
            </a: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implemente busca una mascota en tu zona a la que estés dispuesto cuidar, y además ganarás algunos créditos que luego podrás transferir a tu cuenta bancaria o PayPal.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373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000">
            <a:off x="9714655" y="3248437"/>
            <a:ext cx="3395899" cy="7387816"/>
          </a:xfrm>
          <a:custGeom>
            <a:avLst/>
            <a:gdLst/>
            <a:ahLst/>
            <a:cxnLst/>
            <a:rect r="r" b="b" t="t" l="l"/>
            <a:pathLst>
              <a:path h="7387816" w="3395899">
                <a:moveTo>
                  <a:pt x="0" y="5904"/>
                </a:moveTo>
                <a:lnTo>
                  <a:pt x="3383015" y="0"/>
                </a:lnTo>
                <a:lnTo>
                  <a:pt x="3395899" y="7381911"/>
                </a:lnTo>
                <a:lnTo>
                  <a:pt x="12884" y="7387816"/>
                </a:lnTo>
                <a:lnTo>
                  <a:pt x="0" y="5904"/>
                </a:lnTo>
                <a:close/>
              </a:path>
            </a:pathLst>
          </a:custGeom>
          <a:blipFill>
            <a:blip r:embed="rId2"/>
            <a:stretch>
              <a:fillRect l="-4173" t="-2368" r="-4753" b="-426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1491" y="1114425"/>
            <a:ext cx="11576421" cy="1444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¡ No olvides confirmar la transacción y valorar al cuidador de tú mascota 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1491" y="3768805"/>
            <a:ext cx="7513893" cy="2835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1"/>
              </a:lnSpc>
            </a:pPr>
            <a:r>
              <a:rPr lang="en-US" sz="5501">
                <a:solidFill>
                  <a:srgbClr val="DDCCCA"/>
                </a:solidFill>
                <a:latin typeface="Alice"/>
                <a:ea typeface="Alice"/>
                <a:cs typeface="Alice"/>
                <a:sym typeface="Alice"/>
              </a:rPr>
              <a:t>Tan sólo haz “click” en el botón “Confirmar transacción” y puntúa al cuidador del 1 al 5.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503809" y="3070404"/>
            <a:ext cx="5817591" cy="7743881"/>
          </a:xfrm>
          <a:custGeom>
            <a:avLst/>
            <a:gdLst/>
            <a:ahLst/>
            <a:cxnLst/>
            <a:rect r="r" b="b" t="t" l="l"/>
            <a:pathLst>
              <a:path h="7743881" w="5817591">
                <a:moveTo>
                  <a:pt x="0" y="0"/>
                </a:moveTo>
                <a:lnTo>
                  <a:pt x="5817591" y="0"/>
                </a:lnTo>
                <a:lnTo>
                  <a:pt x="5817591" y="7743881"/>
                </a:lnTo>
                <a:lnTo>
                  <a:pt x="0" y="77438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09930" y="439655"/>
            <a:ext cx="4415534" cy="9657566"/>
          </a:xfrm>
          <a:custGeom>
            <a:avLst/>
            <a:gdLst/>
            <a:ahLst/>
            <a:cxnLst/>
            <a:rect r="r" b="b" t="t" l="l"/>
            <a:pathLst>
              <a:path h="9657566" w="4415534">
                <a:moveTo>
                  <a:pt x="0" y="0"/>
                </a:moveTo>
                <a:lnTo>
                  <a:pt x="4415534" y="0"/>
                </a:lnTo>
                <a:lnTo>
                  <a:pt x="4415534" y="9657566"/>
                </a:lnTo>
                <a:lnTo>
                  <a:pt x="0" y="965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14" t="-3130" r="-5255" b="-413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694625" y="109105"/>
            <a:ext cx="7646144" cy="10177895"/>
          </a:xfrm>
          <a:custGeom>
            <a:avLst/>
            <a:gdLst/>
            <a:ahLst/>
            <a:cxnLst/>
            <a:rect r="r" b="b" t="t" l="l"/>
            <a:pathLst>
              <a:path h="10177895" w="7646144">
                <a:moveTo>
                  <a:pt x="0" y="0"/>
                </a:moveTo>
                <a:lnTo>
                  <a:pt x="7646144" y="0"/>
                </a:lnTo>
                <a:lnTo>
                  <a:pt x="7646144" y="10177895"/>
                </a:lnTo>
                <a:lnTo>
                  <a:pt x="0" y="1017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DAGOTVoa9vc</dc:identifier>
  <dcterms:modified xsi:type="dcterms:W3CDTF">2011-08-01T06:04:30Z</dcterms:modified>
  <cp:revision>1</cp:revision>
  <dc:title>Non Text Magic Studio Magic Design for Presentations L&amp;P</dc:title>
</cp:coreProperties>
</file>

<file path=docProps/thumbnail.jpeg>
</file>